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hGro2bRyiw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41B128-8191-4CB1-ACC2-027DC28A4C6F}"/>
              </a:ext>
            </a:extLst>
          </p:cNvPr>
          <p:cNvSpPr txBox="1"/>
          <p:nvPr/>
        </p:nvSpPr>
        <p:spPr>
          <a:xfrm>
            <a:off x="4775597" y="4501634"/>
            <a:ext cx="609361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https://youtu.be/3hGro2bRyiw</a:t>
            </a:r>
            <a:endParaRPr lang="ar-AE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A7D027-E2D0-4524-8F4F-7E4CFB140E24}"/>
              </a:ext>
            </a:extLst>
          </p:cNvPr>
          <p:cNvSpPr txBox="1"/>
          <p:nvPr/>
        </p:nvSpPr>
        <p:spPr>
          <a:xfrm>
            <a:off x="4029074" y="3429000"/>
            <a:ext cx="5274945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فيديو طريقة إرتداء زي عمل رجل الإطفاء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8BD7457-314E-4421-B216-85680358CD47}"/>
              </a:ext>
            </a:extLst>
          </p:cNvPr>
          <p:cNvSpPr/>
          <p:nvPr/>
        </p:nvSpPr>
        <p:spPr>
          <a:xfrm>
            <a:off x="3539870" y="3953832"/>
            <a:ext cx="978408" cy="484632"/>
          </a:xfrm>
          <a:prstGeom prst="righ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E55FDB-9D6D-4E16-BC7E-D783311A59E7}"/>
              </a:ext>
            </a:extLst>
          </p:cNvPr>
          <p:cNvSpPr/>
          <p:nvPr/>
        </p:nvSpPr>
        <p:spPr>
          <a:xfrm>
            <a:off x="1943100" y="3902754"/>
            <a:ext cx="914400" cy="51077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فيديو</a:t>
            </a: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7053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025140-AFAF-4046-B12A-8941945BCE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5561</TotalTime>
  <Words>25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22</cp:revision>
  <dcterms:created xsi:type="dcterms:W3CDTF">2023-05-01T10:02:06Z</dcterms:created>
  <dcterms:modified xsi:type="dcterms:W3CDTF">2024-01-10T03:24:32Z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